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58" r:id="rId4"/>
    <p:sldId id="257" r:id="rId5"/>
    <p:sldId id="261" r:id="rId6"/>
    <p:sldId id="260" r:id="rId7"/>
    <p:sldId id="262" r:id="rId8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55"/>
    <p:restoredTop sz="96327"/>
  </p:normalViewPr>
  <p:slideViewPr>
    <p:cSldViewPr snapToGrid="0" snapToObjects="1">
      <p:cViewPr>
        <p:scale>
          <a:sx n="380" d="100"/>
          <a:sy n="380" d="100"/>
        </p:scale>
        <p:origin x="-792" y="-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1281"/>
            <a:chOff x="1716560" y="1440401"/>
            <a:chExt cx="4209143" cy="1931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26849"/>
              <a:ext cx="4209143" cy="1644833"/>
              <a:chOff x="1716560" y="1726849"/>
              <a:chExt cx="4209143" cy="1644833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51246"/>
                <a:ext cx="457200" cy="852684"/>
                <a:chOff x="4344935" y="185124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5124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6441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7758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49075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0393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30318"/>
                <a:ext cx="457200" cy="1071099"/>
                <a:chOff x="4627362" y="9011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011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169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297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439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568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17663"/>
                <a:ext cx="545953" cy="276999"/>
                <a:chOff x="5749834" y="1203116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3116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26849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296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0093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270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1281"/>
            <a:chOff x="1716560" y="1440401"/>
            <a:chExt cx="4209143" cy="1931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26849"/>
              <a:ext cx="4209143" cy="1644833"/>
              <a:chOff x="1716560" y="1726849"/>
              <a:chExt cx="4209143" cy="16448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51246"/>
                <a:ext cx="457200" cy="852684"/>
                <a:chOff x="4344935" y="185124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5124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6441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7758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49075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0393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30318"/>
                <a:ext cx="457200" cy="1071099"/>
                <a:chOff x="4627362" y="9011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011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169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297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439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568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17663"/>
                <a:ext cx="545953" cy="276999"/>
                <a:chOff x="5749834" y="1203116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3116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26849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296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0093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“Optimal”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40C21B5-943F-BA41-AFE9-87C79C85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82150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113458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113458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340702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342866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330471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4226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40C21B5-943F-BA41-AFE9-87C79C85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82150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113458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113458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340702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342866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330471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9291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73398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40C21B5-943F-BA41-AFE9-87C79C85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82150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</p:spTree>
    <p:extLst>
      <p:ext uri="{BB962C8B-B14F-4D97-AF65-F5344CB8AC3E}">
        <p14:creationId xmlns:p14="http://schemas.microsoft.com/office/powerpoint/2010/main" val="17544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40C21B5-943F-BA41-AFE9-87C79C85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82150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</TotalTime>
  <Words>433</Words>
  <Application>Microsoft Macintosh PowerPoint</Application>
  <PresentationFormat>Custom</PresentationFormat>
  <Paragraphs>314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66</cp:revision>
  <cp:lastPrinted>2021-06-24T18:58:21Z</cp:lastPrinted>
  <dcterms:created xsi:type="dcterms:W3CDTF">2021-06-08T19:14:27Z</dcterms:created>
  <dcterms:modified xsi:type="dcterms:W3CDTF">2021-07-20T21:53:19Z</dcterms:modified>
</cp:coreProperties>
</file>